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4" r:id="rId4"/>
    <p:sldId id="261" r:id="rId5"/>
    <p:sldId id="262" r:id="rId6"/>
    <p:sldId id="266" r:id="rId7"/>
    <p:sldId id="267" r:id="rId8"/>
    <p:sldId id="263" r:id="rId9"/>
    <p:sldId id="265" r:id="rId10"/>
    <p:sldId id="268" r:id="rId11"/>
    <p:sldId id="269" r:id="rId12"/>
    <p:sldId id="270" r:id="rId13"/>
    <p:sldId id="272" r:id="rId14"/>
    <p:sldId id="273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3498" autoAdjust="0"/>
  </p:normalViewPr>
  <p:slideViewPr>
    <p:cSldViewPr snapToGrid="0" showGuides="1">
      <p:cViewPr varScale="1">
        <p:scale>
          <a:sx n="80" d="100"/>
          <a:sy n="80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1-6-2022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506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526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326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Designing a Soldering Station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Brent </a:t>
            </a:r>
            <a:r>
              <a:rPr lang="en-GB" dirty="0"/>
              <a:t>Gerets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Discussion: Issues</a:t>
            </a:r>
            <a:endParaRPr lang="nl-B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281D481-7373-3EF8-FE70-3F34FBB5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540711"/>
              </p:ext>
            </p:extLst>
          </p:nvPr>
        </p:nvGraphicFramePr>
        <p:xfrm>
          <a:off x="466723" y="1882790"/>
          <a:ext cx="11258550" cy="22662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52850">
                  <a:extLst>
                    <a:ext uri="{9D8B030D-6E8A-4147-A177-3AD203B41FA5}">
                      <a16:colId xmlns:a16="http://schemas.microsoft.com/office/drawing/2014/main" val="3823062181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1435487558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680134889"/>
                    </a:ext>
                  </a:extLst>
                </a:gridCol>
              </a:tblGrid>
              <a:tr h="566561">
                <a:tc>
                  <a:txBody>
                    <a:bodyPr/>
                    <a:lstStyle/>
                    <a:p>
                      <a:r>
                        <a:rPr lang="en-GB" sz="2400" dirty="0"/>
                        <a:t>Issue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Solution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Next time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64230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r>
                        <a:rPr lang="en-GB" sz="2400" dirty="0"/>
                        <a:t>Unavailable components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Order elsewhere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Order sooner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26597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r>
                        <a:rPr lang="en-GB" sz="2400" dirty="0"/>
                        <a:t>Incorrect footprints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Rewiring off of PCB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More checking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14039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r>
                        <a:rPr lang="en-GB" sz="2400" dirty="0"/>
                        <a:t>Lack of time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Crunching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Improved time management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60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2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Discussion: Experience / Lessons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1B3B-7CCD-F4BC-8426-E7C9F70A3148}"/>
              </a:ext>
            </a:extLst>
          </p:cNvPr>
          <p:cNvSpPr txBox="1"/>
          <p:nvPr/>
        </p:nvSpPr>
        <p:spPr>
          <a:xfrm>
            <a:off x="600364" y="1967345"/>
            <a:ext cx="10751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PCB design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Difficult but rewarding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More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Case design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Iterations necessary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start sooner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Pleased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2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 err="1"/>
              <a:t>Todo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C9F71-3C2D-9761-D574-0DF3E20B34CB}"/>
              </a:ext>
            </a:extLst>
          </p:cNvPr>
          <p:cNvSpPr txBox="1"/>
          <p:nvPr/>
        </p:nvSpPr>
        <p:spPr>
          <a:xfrm>
            <a:off x="600364" y="1967345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Rewire relay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0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461" y="2271599"/>
            <a:ext cx="5570539" cy="981301"/>
          </a:xfrm>
        </p:spPr>
        <p:txBody>
          <a:bodyPr/>
          <a:lstStyle/>
          <a:p>
            <a:r>
              <a:rPr lang="en-GB" dirty="0"/>
              <a:t>Questions</a:t>
            </a:r>
            <a:endParaRPr lang="nl-BE" dirty="0"/>
          </a:p>
        </p:txBody>
      </p:sp>
      <p:pic>
        <p:nvPicPr>
          <p:cNvPr id="3" name="Picture 2" descr="A picture containing text, indoor, red&#10;&#10;Description automatically generated">
            <a:extLst>
              <a:ext uri="{FF2B5EF4-FFF2-40B4-BE49-F238E27FC236}">
                <a16:creationId xmlns:a16="http://schemas.microsoft.com/office/drawing/2014/main" id="{BC0B0BB3-2509-BBB1-52B4-8B267FA94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75136"/>
            <a:ext cx="3238500" cy="5681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91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75230FE-E0C3-39A4-0C88-3A9A60B7F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295275"/>
            <a:ext cx="4107656" cy="547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91958-6397-11E3-8422-C4A5772D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96" y="295276"/>
            <a:ext cx="4107656" cy="54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9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Introduction</a:t>
            </a:r>
            <a:endParaRPr lang="nl-BE" dirty="0"/>
          </a:p>
        </p:txBody>
      </p:sp>
      <p:pic>
        <p:nvPicPr>
          <p:cNvPr id="1026" name="Picture 2" descr="Velleman VTSS4N: ADJUSTABLE SOLDERING STATION - 40-48 W - 150-450 °C –  Velleman – Wholesaler and developer of electronics">
            <a:extLst>
              <a:ext uri="{FF2B5EF4-FFF2-40B4-BE49-F238E27FC236}">
                <a16:creationId xmlns:a16="http://schemas.microsoft.com/office/drawing/2014/main" id="{B98B2972-2865-1B41-AAE0-97D86F78D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6636" r="1022" b="7432"/>
          <a:stretch/>
        </p:blipFill>
        <p:spPr bwMode="auto">
          <a:xfrm>
            <a:off x="3770532" y="2586173"/>
            <a:ext cx="5209028" cy="350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426530BB-039F-24FE-1383-8ABF6AC26756}"/>
              </a:ext>
            </a:extLst>
          </p:cNvPr>
          <p:cNvSpPr/>
          <p:nvPr/>
        </p:nvSpPr>
        <p:spPr>
          <a:xfrm rot="3040777">
            <a:off x="2546880" y="2932235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CE4EE0E1-8BFF-33FD-8FDA-2381436D9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499" y="1780165"/>
            <a:ext cx="2646903" cy="900299"/>
          </a:xfrm>
        </p:spPr>
        <p:txBody>
          <a:bodyPr/>
          <a:lstStyle/>
          <a:p>
            <a:pPr algn="ctr"/>
            <a:r>
              <a:rPr lang="en-GB" dirty="0"/>
              <a:t>Looks like</a:t>
            </a:r>
          </a:p>
          <a:p>
            <a:pPr algn="ctr"/>
            <a:r>
              <a:rPr lang="en-GB" dirty="0"/>
              <a:t>dentist’s equipment</a:t>
            </a:r>
            <a:endParaRPr lang="nl-BE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03B58B3-69C1-1AE7-97E3-F0A975D10FAD}"/>
              </a:ext>
            </a:extLst>
          </p:cNvPr>
          <p:cNvSpPr/>
          <p:nvPr/>
        </p:nvSpPr>
        <p:spPr>
          <a:xfrm rot="5400000">
            <a:off x="5785425" y="1894672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8267A393-09DB-23CE-8E41-B3A3327CD7FB}"/>
              </a:ext>
            </a:extLst>
          </p:cNvPr>
          <p:cNvSpPr txBox="1">
            <a:spLocks/>
          </p:cNvSpPr>
          <p:nvPr/>
        </p:nvSpPr>
        <p:spPr>
          <a:xfrm>
            <a:off x="989183" y="2289585"/>
            <a:ext cx="2298042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No personality</a:t>
            </a:r>
            <a:endParaRPr lang="nl-BE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AF8AF2F-C3A6-2937-CE21-6DC67CDF53BA}"/>
              </a:ext>
            </a:extLst>
          </p:cNvPr>
          <p:cNvSpPr/>
          <p:nvPr/>
        </p:nvSpPr>
        <p:spPr>
          <a:xfrm rot="7910031">
            <a:off x="8701021" y="2988722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978E4131-9885-7755-2BB1-FD21029846DA}"/>
              </a:ext>
            </a:extLst>
          </p:cNvPr>
          <p:cNvSpPr txBox="1">
            <a:spLocks/>
          </p:cNvSpPr>
          <p:nvPr/>
        </p:nvSpPr>
        <p:spPr>
          <a:xfrm>
            <a:off x="5431085" y="1182686"/>
            <a:ext cx="1969191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Boring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Goal</a:t>
            </a:r>
            <a:endParaRPr lang="nl-BE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426530BB-039F-24FE-1383-8ABF6AC26756}"/>
              </a:ext>
            </a:extLst>
          </p:cNvPr>
          <p:cNvSpPr/>
          <p:nvPr/>
        </p:nvSpPr>
        <p:spPr>
          <a:xfrm rot="13800205">
            <a:off x="2546880" y="2932235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CE4EE0E1-8BFF-33FD-8FDA-2381436D9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499" y="1780165"/>
            <a:ext cx="2646903" cy="900299"/>
          </a:xfrm>
        </p:spPr>
        <p:txBody>
          <a:bodyPr/>
          <a:lstStyle/>
          <a:p>
            <a:pPr algn="ctr"/>
            <a:r>
              <a:rPr lang="en-GB" dirty="0"/>
              <a:t>Looks like</a:t>
            </a:r>
          </a:p>
          <a:p>
            <a:pPr algn="ctr"/>
            <a:r>
              <a:rPr lang="en-GB" dirty="0"/>
              <a:t>dentist’s equipment</a:t>
            </a:r>
            <a:endParaRPr lang="nl-BE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03B58B3-69C1-1AE7-97E3-F0A975D10FAD}"/>
              </a:ext>
            </a:extLst>
          </p:cNvPr>
          <p:cNvSpPr/>
          <p:nvPr/>
        </p:nvSpPr>
        <p:spPr>
          <a:xfrm rot="16200000">
            <a:off x="5785425" y="1894672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endParaRPr lang="nl-BE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8267A393-09DB-23CE-8E41-B3A3327CD7FB}"/>
              </a:ext>
            </a:extLst>
          </p:cNvPr>
          <p:cNvSpPr txBox="1">
            <a:spLocks/>
          </p:cNvSpPr>
          <p:nvPr/>
        </p:nvSpPr>
        <p:spPr>
          <a:xfrm>
            <a:off x="989183" y="2289585"/>
            <a:ext cx="2298042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No personality</a:t>
            </a:r>
            <a:endParaRPr lang="nl-BE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AF8AF2F-C3A6-2937-CE21-6DC67CDF53BA}"/>
              </a:ext>
            </a:extLst>
          </p:cNvPr>
          <p:cNvSpPr/>
          <p:nvPr/>
        </p:nvSpPr>
        <p:spPr>
          <a:xfrm rot="18746894">
            <a:off x="8701021" y="2988722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978E4131-9885-7755-2BB1-FD21029846DA}"/>
              </a:ext>
            </a:extLst>
          </p:cNvPr>
          <p:cNvSpPr txBox="1">
            <a:spLocks/>
          </p:cNvSpPr>
          <p:nvPr/>
        </p:nvSpPr>
        <p:spPr>
          <a:xfrm>
            <a:off x="5431085" y="1182686"/>
            <a:ext cx="1969191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Boring design</a:t>
            </a:r>
            <a:endParaRPr lang="nl-BE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A14FD65D-DFD5-0A2D-FA16-1472B4687C42}"/>
              </a:ext>
            </a:extLst>
          </p:cNvPr>
          <p:cNvSpPr txBox="1">
            <a:spLocks/>
          </p:cNvSpPr>
          <p:nvPr/>
        </p:nvSpPr>
        <p:spPr>
          <a:xfrm>
            <a:off x="2346676" y="3846710"/>
            <a:ext cx="2481938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Design own PCB</a:t>
            </a:r>
            <a:endParaRPr lang="nl-BE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FA35D4B6-284E-EA0B-4E37-9BD955942915}"/>
              </a:ext>
            </a:extLst>
          </p:cNvPr>
          <p:cNvSpPr txBox="1">
            <a:spLocks/>
          </p:cNvSpPr>
          <p:nvPr/>
        </p:nvSpPr>
        <p:spPr>
          <a:xfrm>
            <a:off x="5114801" y="2991300"/>
            <a:ext cx="2481938" cy="7032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Case with colours / decorations</a:t>
            </a:r>
            <a:endParaRPr lang="nl-BE" dirty="0"/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7E85ED5E-33B2-3A67-A4FF-348C1F8761D2}"/>
              </a:ext>
            </a:extLst>
          </p:cNvPr>
          <p:cNvSpPr txBox="1">
            <a:spLocks/>
          </p:cNvSpPr>
          <p:nvPr/>
        </p:nvSpPr>
        <p:spPr>
          <a:xfrm>
            <a:off x="7363386" y="3846710"/>
            <a:ext cx="2481938" cy="9532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Unconventional case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1577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syringe&#10;&#10;Description automatically generated with medium confidence">
            <a:extLst>
              <a:ext uri="{FF2B5EF4-FFF2-40B4-BE49-F238E27FC236}">
                <a16:creationId xmlns:a16="http://schemas.microsoft.com/office/drawing/2014/main" id="{E5C0A3B0-89FC-99EB-907D-B26B6BEDAC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7" y="3705992"/>
            <a:ext cx="2659007" cy="12508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Interactive Parts</a:t>
            </a:r>
            <a:endParaRPr lang="nl-BE" dirty="0"/>
          </a:p>
        </p:txBody>
      </p:sp>
      <p:pic>
        <p:nvPicPr>
          <p:cNvPr id="3078" name="Picture 6" descr="104030003 | Seeed Studio Grove - 4-Digit Display | Distrelec Belgium">
            <a:extLst>
              <a:ext uri="{FF2B5EF4-FFF2-40B4-BE49-F238E27FC236}">
                <a16:creationId xmlns:a16="http://schemas.microsoft.com/office/drawing/2014/main" id="{79FDDDF3-6FEF-4E4A-96E3-A393C5559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4445"/>
          <a:stretch/>
        </p:blipFill>
        <p:spPr bwMode="auto">
          <a:xfrm>
            <a:off x="4766495" y="3024148"/>
            <a:ext cx="2659006" cy="21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2B95AE07-FE2C-5564-F2C1-3EEFD8468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89" y="2966931"/>
            <a:ext cx="1270144" cy="25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pen&#10;&#10;Description automatically generated">
            <a:extLst>
              <a:ext uri="{FF2B5EF4-FFF2-40B4-BE49-F238E27FC236}">
                <a16:creationId xmlns:a16="http://schemas.microsoft.com/office/drawing/2014/main" id="{640D9F9E-E507-E493-F8EF-4A4E290E0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8" y="2966931"/>
            <a:ext cx="2659007" cy="1266455"/>
          </a:xfrm>
          <a:prstGeom prst="rect">
            <a:avLst/>
          </a:prstGeom>
        </p:spPr>
      </p:pic>
      <p:pic>
        <p:nvPicPr>
          <p:cNvPr id="11" name="Picture 10" descr="A close-up of a sword&#10;&#10;Description automatically generated with low confidence">
            <a:extLst>
              <a:ext uri="{FF2B5EF4-FFF2-40B4-BE49-F238E27FC236}">
                <a16:creationId xmlns:a16="http://schemas.microsoft.com/office/drawing/2014/main" id="{10225F33-5723-DE30-D9F6-2522ADA334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09">
            <a:off x="1502128" y="4372329"/>
            <a:ext cx="2334545" cy="1160283"/>
          </a:xfrm>
          <a:prstGeom prst="rect">
            <a:avLst/>
          </a:prstGeom>
        </p:spPr>
      </p:pic>
      <p:sp>
        <p:nvSpPr>
          <p:cNvPr id="17" name="Ondertitel 2">
            <a:extLst>
              <a:ext uri="{FF2B5EF4-FFF2-40B4-BE49-F238E27FC236}">
                <a16:creationId xmlns:a16="http://schemas.microsoft.com/office/drawing/2014/main" id="{6A1254B4-1F2A-EF89-C116-B3C8FF880FE3}"/>
              </a:ext>
            </a:extLst>
          </p:cNvPr>
          <p:cNvSpPr txBox="1">
            <a:spLocks/>
          </p:cNvSpPr>
          <p:nvPr/>
        </p:nvSpPr>
        <p:spPr>
          <a:xfrm>
            <a:off x="1471397" y="1775924"/>
            <a:ext cx="2298042" cy="710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Three different soldering irons</a:t>
            </a:r>
            <a:endParaRPr lang="nl-BE" dirty="0"/>
          </a:p>
        </p:txBody>
      </p:sp>
      <p:sp>
        <p:nvSpPr>
          <p:cNvPr id="18" name="Ondertitel 2">
            <a:extLst>
              <a:ext uri="{FF2B5EF4-FFF2-40B4-BE49-F238E27FC236}">
                <a16:creationId xmlns:a16="http://schemas.microsoft.com/office/drawing/2014/main" id="{3A4E47B7-0AB1-AA80-5BA8-10FC1FC56E85}"/>
              </a:ext>
            </a:extLst>
          </p:cNvPr>
          <p:cNvSpPr txBox="1">
            <a:spLocks/>
          </p:cNvSpPr>
          <p:nvPr/>
        </p:nvSpPr>
        <p:spPr>
          <a:xfrm>
            <a:off x="4946977" y="1775924"/>
            <a:ext cx="2298042" cy="710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4-digit display</a:t>
            </a:r>
            <a:endParaRPr lang="nl-BE" dirty="0"/>
          </a:p>
        </p:txBody>
      </p:sp>
      <p:sp>
        <p:nvSpPr>
          <p:cNvPr id="19" name="Ondertitel 2">
            <a:extLst>
              <a:ext uri="{FF2B5EF4-FFF2-40B4-BE49-F238E27FC236}">
                <a16:creationId xmlns:a16="http://schemas.microsoft.com/office/drawing/2014/main" id="{9CDA31A3-98D7-9DAA-0F64-7D124112F45A}"/>
              </a:ext>
            </a:extLst>
          </p:cNvPr>
          <p:cNvSpPr txBox="1">
            <a:spLocks/>
          </p:cNvSpPr>
          <p:nvPr/>
        </p:nvSpPr>
        <p:spPr>
          <a:xfrm>
            <a:off x="8217040" y="1775924"/>
            <a:ext cx="2298042" cy="710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Rotary encoder with button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338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Functionality</a:t>
            </a:r>
            <a:endParaRPr lang="nl-BE" dirty="0"/>
          </a:p>
        </p:txBody>
      </p:sp>
      <p:sp>
        <p:nvSpPr>
          <p:cNvPr id="9" name="Ondertitel 1">
            <a:extLst>
              <a:ext uri="{FF2B5EF4-FFF2-40B4-BE49-F238E27FC236}">
                <a16:creationId xmlns:a16="http://schemas.microsoft.com/office/drawing/2014/main" id="{88586F1F-AE88-A440-86C2-AEBB12436B9C}"/>
              </a:ext>
            </a:extLst>
          </p:cNvPr>
          <p:cNvSpPr>
            <a:spLocks noGrp="1"/>
          </p:cNvSpPr>
          <p:nvPr/>
        </p:nvSpPr>
        <p:spPr>
          <a:xfrm>
            <a:off x="515937" y="1844675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3D0EE-EC4C-2002-F36C-27960EB4DC18}"/>
              </a:ext>
            </a:extLst>
          </p:cNvPr>
          <p:cNvSpPr txBox="1"/>
          <p:nvPr/>
        </p:nvSpPr>
        <p:spPr>
          <a:xfrm>
            <a:off x="600364" y="1967345"/>
            <a:ext cx="1075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First use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configure soldering iron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Hold button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Turn on station</a:t>
            </a:r>
            <a:endParaRPr lang="nl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 encoder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</a:p>
        </p:txBody>
      </p:sp>
      <p:pic>
        <p:nvPicPr>
          <p:cNvPr id="12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8C329B72-660E-3443-41C1-6AC987C8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18" y="2004278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B1DBAEF5-BAC5-8D68-3392-AD47F6E74051}"/>
              </a:ext>
            </a:extLst>
          </p:cNvPr>
          <p:cNvSpPr/>
          <p:nvPr/>
        </p:nvSpPr>
        <p:spPr>
          <a:xfrm rot="16200000">
            <a:off x="6137703" y="1548774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16147167-0FB9-D315-9ABF-4D0AF34D96E9}"/>
              </a:ext>
            </a:extLst>
          </p:cNvPr>
          <p:cNvSpPr/>
          <p:nvPr/>
        </p:nvSpPr>
        <p:spPr>
          <a:xfrm rot="10800000">
            <a:off x="6902544" y="2257968"/>
            <a:ext cx="635635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42924160-C8F0-243F-79B5-3266C6A3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69" y="2004277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DDD32062-5C9F-E4D9-15F5-F89E47A8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91" y="2004277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C9897FB3-46C3-D6C1-9CE8-1D7A991BBFD2}"/>
              </a:ext>
            </a:extLst>
          </p:cNvPr>
          <p:cNvSpPr/>
          <p:nvPr/>
        </p:nvSpPr>
        <p:spPr>
          <a:xfrm rot="10800000">
            <a:off x="10236767" y="2257968"/>
            <a:ext cx="635635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6" descr="104030003 | Seeed Studio Grove - 4-Digit Display | Distrelec Belgium">
            <a:extLst>
              <a:ext uri="{FF2B5EF4-FFF2-40B4-BE49-F238E27FC236}">
                <a16:creationId xmlns:a16="http://schemas.microsoft.com/office/drawing/2014/main" id="{203B1334-042A-39E1-953E-C9C1C7DE2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4445"/>
          <a:stretch/>
        </p:blipFill>
        <p:spPr bwMode="auto">
          <a:xfrm>
            <a:off x="8719189" y="2105464"/>
            <a:ext cx="1329504" cy="105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Left 30">
            <a:extLst>
              <a:ext uri="{FF2B5EF4-FFF2-40B4-BE49-F238E27FC236}">
                <a16:creationId xmlns:a16="http://schemas.microsoft.com/office/drawing/2014/main" id="{F3991BBB-AB98-9836-486E-9E97AD03E545}"/>
              </a:ext>
            </a:extLst>
          </p:cNvPr>
          <p:cNvSpPr/>
          <p:nvPr/>
        </p:nvSpPr>
        <p:spPr>
          <a:xfrm rot="16200000">
            <a:off x="11199176" y="1543686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E79E082F-91A2-2703-1F9E-3C3239907F56}"/>
              </a:ext>
            </a:extLst>
          </p:cNvPr>
          <p:cNvSpPr/>
          <p:nvPr/>
        </p:nvSpPr>
        <p:spPr>
          <a:xfrm>
            <a:off x="7613596" y="1617340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B6A10B16-CF28-5D84-76DC-BACEB186F92D}"/>
              </a:ext>
            </a:extLst>
          </p:cNvPr>
          <p:cNvSpPr/>
          <p:nvPr/>
        </p:nvSpPr>
        <p:spPr>
          <a:xfrm rot="10800000">
            <a:off x="8122935" y="1612276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81C2578-D9E7-FEE5-63A2-DCD7D56443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33" y="1458521"/>
            <a:ext cx="639769" cy="639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13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Functionality</a:t>
            </a:r>
            <a:endParaRPr lang="nl-BE" dirty="0"/>
          </a:p>
        </p:txBody>
      </p:sp>
      <p:sp>
        <p:nvSpPr>
          <p:cNvPr id="9" name="Ondertitel 1">
            <a:extLst>
              <a:ext uri="{FF2B5EF4-FFF2-40B4-BE49-F238E27FC236}">
                <a16:creationId xmlns:a16="http://schemas.microsoft.com/office/drawing/2014/main" id="{88586F1F-AE88-A440-86C2-AEBB12436B9C}"/>
              </a:ext>
            </a:extLst>
          </p:cNvPr>
          <p:cNvSpPr>
            <a:spLocks noGrp="1"/>
          </p:cNvSpPr>
          <p:nvPr/>
        </p:nvSpPr>
        <p:spPr>
          <a:xfrm>
            <a:off x="515937" y="1844675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3D0EE-EC4C-2002-F36C-27960EB4DC18}"/>
              </a:ext>
            </a:extLst>
          </p:cNvPr>
          <p:cNvSpPr txBox="1"/>
          <p:nvPr/>
        </p:nvSpPr>
        <p:spPr>
          <a:xfrm>
            <a:off x="600364" y="1967345"/>
            <a:ext cx="10751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First use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configure soldering iron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Hold button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Turn on station</a:t>
            </a:r>
            <a:endParaRPr lang="nl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 encoder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Setting </a:t>
            </a: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endParaRPr lang="nl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 err="1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 encoder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sz="2400" dirty="0">
                <a:latin typeface="Arial" panose="020B0604020202020204" pitchFamily="34" charset="0"/>
                <a:cs typeface="Arial" panose="020B0604020202020204" pitchFamily="34" charset="0"/>
              </a:rPr>
              <a:t>Release encoder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8C329B72-660E-3443-41C1-6AC987C8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18" y="2004278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B1DBAEF5-BAC5-8D68-3392-AD47F6E74051}"/>
              </a:ext>
            </a:extLst>
          </p:cNvPr>
          <p:cNvSpPr/>
          <p:nvPr/>
        </p:nvSpPr>
        <p:spPr>
          <a:xfrm rot="16200000">
            <a:off x="6137703" y="1548774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16147167-0FB9-D315-9ABF-4D0AF34D96E9}"/>
              </a:ext>
            </a:extLst>
          </p:cNvPr>
          <p:cNvSpPr/>
          <p:nvPr/>
        </p:nvSpPr>
        <p:spPr>
          <a:xfrm rot="10800000">
            <a:off x="6902544" y="2257968"/>
            <a:ext cx="635635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42924160-C8F0-243F-79B5-3266C6A3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69" y="2004277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DDD32062-5C9F-E4D9-15F5-F89E47A8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91" y="2004277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C9897FB3-46C3-D6C1-9CE8-1D7A991BBFD2}"/>
              </a:ext>
            </a:extLst>
          </p:cNvPr>
          <p:cNvSpPr/>
          <p:nvPr/>
        </p:nvSpPr>
        <p:spPr>
          <a:xfrm rot="10800000">
            <a:off x="10236767" y="2257968"/>
            <a:ext cx="635635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6" descr="104030003 | Seeed Studio Grove - 4-Digit Display | Distrelec Belgium">
            <a:extLst>
              <a:ext uri="{FF2B5EF4-FFF2-40B4-BE49-F238E27FC236}">
                <a16:creationId xmlns:a16="http://schemas.microsoft.com/office/drawing/2014/main" id="{203B1334-042A-39E1-953E-C9C1C7DE2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4445"/>
          <a:stretch/>
        </p:blipFill>
        <p:spPr bwMode="auto">
          <a:xfrm>
            <a:off x="8719189" y="2105464"/>
            <a:ext cx="1329504" cy="105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7845CB63-4D41-85B1-1576-6C4BD36CA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04" y="4536950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 25">
            <a:extLst>
              <a:ext uri="{FF2B5EF4-FFF2-40B4-BE49-F238E27FC236}">
                <a16:creationId xmlns:a16="http://schemas.microsoft.com/office/drawing/2014/main" id="{E05634D2-EA68-B894-633B-5D896D17587C}"/>
              </a:ext>
            </a:extLst>
          </p:cNvPr>
          <p:cNvSpPr/>
          <p:nvPr/>
        </p:nvSpPr>
        <p:spPr>
          <a:xfrm rot="10800000">
            <a:off x="8620838" y="4721114"/>
            <a:ext cx="635635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7" name="Picture 8" descr="PEC11R-4225F-S0024 Bourns | Bourns 24 Pulse Incremental Mechanical Rotary  Encoder with a 6 mm Flat Shaft (Not Indexed) | 737-7760 | RS Components">
            <a:extLst>
              <a:ext uri="{FF2B5EF4-FFF2-40B4-BE49-F238E27FC236}">
                <a16:creationId xmlns:a16="http://schemas.microsoft.com/office/drawing/2014/main" id="{DA651C05-E059-6311-9EF5-CE636840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94" y="4536950"/>
            <a:ext cx="635636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104030003 | Seeed Studio Grove - 4-Digit Display | Distrelec Belgium">
            <a:extLst>
              <a:ext uri="{FF2B5EF4-FFF2-40B4-BE49-F238E27FC236}">
                <a16:creationId xmlns:a16="http://schemas.microsoft.com/office/drawing/2014/main" id="{1B83F443-CEF9-742A-AD65-1C54ECDEC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r="14445"/>
          <a:stretch/>
        </p:blipFill>
        <p:spPr bwMode="auto">
          <a:xfrm>
            <a:off x="6966763" y="4598953"/>
            <a:ext cx="1329504" cy="105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Left 30">
            <a:extLst>
              <a:ext uri="{FF2B5EF4-FFF2-40B4-BE49-F238E27FC236}">
                <a16:creationId xmlns:a16="http://schemas.microsoft.com/office/drawing/2014/main" id="{F3991BBB-AB98-9836-486E-9E97AD03E545}"/>
              </a:ext>
            </a:extLst>
          </p:cNvPr>
          <p:cNvSpPr/>
          <p:nvPr/>
        </p:nvSpPr>
        <p:spPr>
          <a:xfrm rot="16200000">
            <a:off x="11199176" y="1543686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E79E082F-91A2-2703-1F9E-3C3239907F56}"/>
              </a:ext>
            </a:extLst>
          </p:cNvPr>
          <p:cNvSpPr/>
          <p:nvPr/>
        </p:nvSpPr>
        <p:spPr>
          <a:xfrm>
            <a:off x="7613596" y="1617340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B6A10B16-CF28-5D84-76DC-BACEB186F92D}"/>
              </a:ext>
            </a:extLst>
          </p:cNvPr>
          <p:cNvSpPr/>
          <p:nvPr/>
        </p:nvSpPr>
        <p:spPr>
          <a:xfrm rot="10800000">
            <a:off x="8122935" y="1612276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4324F2F3-2BAA-7853-FC21-B6034B8853CD}"/>
              </a:ext>
            </a:extLst>
          </p:cNvPr>
          <p:cNvSpPr/>
          <p:nvPr/>
        </p:nvSpPr>
        <p:spPr>
          <a:xfrm>
            <a:off x="5848308" y="4168626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4565BB33-8BB9-CEEA-A495-117192B8BB85}"/>
              </a:ext>
            </a:extLst>
          </p:cNvPr>
          <p:cNvSpPr/>
          <p:nvPr/>
        </p:nvSpPr>
        <p:spPr>
          <a:xfrm rot="10800000">
            <a:off x="6357647" y="4163562"/>
            <a:ext cx="438067" cy="32933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81C2578-D9E7-FEE5-63A2-DCD7D56443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33" y="1464445"/>
            <a:ext cx="639769" cy="639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A8B46385-92B8-5B21-CEA8-D8D5C53D7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11" y="4008343"/>
            <a:ext cx="639769" cy="639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15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Case Reference</a:t>
            </a:r>
            <a:endParaRPr lang="nl-BE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7DB2CC2-071A-FF5A-3F1E-E10494D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73" y="95005"/>
            <a:ext cx="4251427" cy="6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Case Reference</a:t>
            </a:r>
            <a:endParaRPr lang="nl-BE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7DB2CC2-071A-FF5A-3F1E-E10494D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73" y="95005"/>
            <a:ext cx="4251427" cy="6304557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B6504C3E-2F36-D3C1-1DE6-99B8E5A123C6}"/>
              </a:ext>
            </a:extLst>
          </p:cNvPr>
          <p:cNvSpPr/>
          <p:nvPr/>
        </p:nvSpPr>
        <p:spPr>
          <a:xfrm rot="8100000">
            <a:off x="9017711" y="3378035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39DA3B3-7BCE-2A3E-B995-A4611A7D95B1}"/>
              </a:ext>
            </a:extLst>
          </p:cNvPr>
          <p:cNvSpPr/>
          <p:nvPr/>
        </p:nvSpPr>
        <p:spPr>
          <a:xfrm rot="10972783">
            <a:off x="8273173" y="703737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CDEAA43-53EF-F8FB-C900-1225989E0714}"/>
              </a:ext>
            </a:extLst>
          </p:cNvPr>
          <p:cNvSpPr/>
          <p:nvPr/>
        </p:nvSpPr>
        <p:spPr>
          <a:xfrm rot="21429169">
            <a:off x="5300164" y="2585113"/>
            <a:ext cx="1140691" cy="519545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036315AB-D4C2-7512-C779-4B22F892E0D6}"/>
              </a:ext>
            </a:extLst>
          </p:cNvPr>
          <p:cNvSpPr txBox="1">
            <a:spLocks/>
          </p:cNvSpPr>
          <p:nvPr/>
        </p:nvSpPr>
        <p:spPr>
          <a:xfrm>
            <a:off x="3976535" y="2724555"/>
            <a:ext cx="1363664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Display</a:t>
            </a:r>
            <a:endParaRPr lang="nl-BE" dirty="0"/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DC0BF032-C016-BC7B-5055-1494B49CD5E2}"/>
              </a:ext>
            </a:extLst>
          </p:cNvPr>
          <p:cNvSpPr txBox="1">
            <a:spLocks/>
          </p:cNvSpPr>
          <p:nvPr/>
        </p:nvSpPr>
        <p:spPr>
          <a:xfrm>
            <a:off x="9422367" y="837920"/>
            <a:ext cx="2298042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Rotary encoder</a:t>
            </a:r>
            <a:endParaRPr lang="nl-BE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1A5FCA92-3B07-AEDE-4C7E-D910FC569996}"/>
              </a:ext>
            </a:extLst>
          </p:cNvPr>
          <p:cNvSpPr txBox="1">
            <a:spLocks/>
          </p:cNvSpPr>
          <p:nvPr/>
        </p:nvSpPr>
        <p:spPr>
          <a:xfrm>
            <a:off x="9161869" y="2844885"/>
            <a:ext cx="2298042" cy="401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Soldering iron</a:t>
            </a:r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FE158-EDB1-1A4C-355A-8B33EF7CFE21}"/>
              </a:ext>
            </a:extLst>
          </p:cNvPr>
          <p:cNvSpPr txBox="1"/>
          <p:nvPr/>
        </p:nvSpPr>
        <p:spPr>
          <a:xfrm>
            <a:off x="600364" y="1967345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Personal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Incorporation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Not just a case</a:t>
            </a:r>
          </a:p>
        </p:txBody>
      </p:sp>
    </p:spTree>
    <p:extLst>
      <p:ext uri="{BB962C8B-B14F-4D97-AF65-F5344CB8AC3E}">
        <p14:creationId xmlns:p14="http://schemas.microsoft.com/office/powerpoint/2010/main" val="382413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6" y="547977"/>
            <a:ext cx="11160125" cy="981301"/>
          </a:xfrm>
        </p:spPr>
        <p:txBody>
          <a:bodyPr/>
          <a:lstStyle/>
          <a:p>
            <a:r>
              <a:rPr lang="en-GB" dirty="0"/>
              <a:t>Result: Final Product</a:t>
            </a:r>
            <a:endParaRPr lang="nl-BE" dirty="0"/>
          </a:p>
        </p:txBody>
      </p:sp>
      <p:pic>
        <p:nvPicPr>
          <p:cNvPr id="23" name="Picture 22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58F91848-6532-EC01-D5D3-7B81DE72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10056"/>
          <a:stretch/>
        </p:blipFill>
        <p:spPr>
          <a:xfrm>
            <a:off x="1916109" y="1243528"/>
            <a:ext cx="2543175" cy="477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wall, indoor, red&#10;&#10;Description automatically generated">
            <a:extLst>
              <a:ext uri="{FF2B5EF4-FFF2-40B4-BE49-F238E27FC236}">
                <a16:creationId xmlns:a16="http://schemas.microsoft.com/office/drawing/2014/main" id="{71BF4158-8594-2890-0CFA-5C3A2F88D2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8665"/>
          <a:stretch/>
        </p:blipFill>
        <p:spPr>
          <a:xfrm>
            <a:off x="4824410" y="1243528"/>
            <a:ext cx="2543175" cy="477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9FD985-B225-A1D7-F5D1-FCC8DB47CE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r="21211"/>
          <a:stretch/>
        </p:blipFill>
        <p:spPr>
          <a:xfrm>
            <a:off x="7732711" y="1239499"/>
            <a:ext cx="2543175" cy="4783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90993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Widescreen</PresentationFormat>
  <Paragraphs>71</Paragraphs>
  <Slides>14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Kantoorthema</vt:lpstr>
      <vt:lpstr>Designing a Soldering Station</vt:lpstr>
      <vt:lpstr>Introduction</vt:lpstr>
      <vt:lpstr>Goal</vt:lpstr>
      <vt:lpstr>Result: Interactive Parts</vt:lpstr>
      <vt:lpstr>Result: Functionality</vt:lpstr>
      <vt:lpstr>Result: Functionality</vt:lpstr>
      <vt:lpstr>Result: Case Reference</vt:lpstr>
      <vt:lpstr>Result: Case Reference</vt:lpstr>
      <vt:lpstr>Result: Final Product</vt:lpstr>
      <vt:lpstr>Discussion: Issues</vt:lpstr>
      <vt:lpstr>Discussion: Experience / Lessons</vt:lpstr>
      <vt:lpstr>Todo</vt:lpstr>
      <vt:lpstr>Questions</vt:lpstr>
      <vt:lpstr>PowerPoint Presentation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Brent Gerets</cp:lastModifiedBy>
  <cp:revision>327</cp:revision>
  <dcterms:created xsi:type="dcterms:W3CDTF">2017-10-12T15:08:04Z</dcterms:created>
  <dcterms:modified xsi:type="dcterms:W3CDTF">2022-06-01T13:11:05Z</dcterms:modified>
</cp:coreProperties>
</file>